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7" r:id="rId2"/>
    <p:sldMasterId id="2147483666" r:id="rId3"/>
  </p:sldMasterIdLst>
  <p:notesMasterIdLst>
    <p:notesMasterId r:id="rId11"/>
  </p:notesMasterIdLst>
  <p:handoutMasterIdLst>
    <p:handoutMasterId r:id="rId12"/>
  </p:handoutMasterIdLst>
  <p:sldIdLst>
    <p:sldId id="262" r:id="rId4"/>
    <p:sldId id="1991" r:id="rId5"/>
    <p:sldId id="2015" r:id="rId6"/>
    <p:sldId id="2016" r:id="rId7"/>
    <p:sldId id="2014" r:id="rId8"/>
    <p:sldId id="2013" r:id="rId9"/>
    <p:sldId id="2017" r:id="rId10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ment, Jeremy" initials="SJ" lastIdx="1" clrIdx="0">
    <p:extLst>
      <p:ext uri="{19B8F6BF-5375-455C-9EA6-DF929625EA0E}">
        <p15:presenceInfo xmlns:p15="http://schemas.microsoft.com/office/powerpoint/2012/main" userId="S::jsment@sandia.gov::5e7523d2-f9c8-4ed9-90fe-7cfe0971a3e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3"/>
    <p:restoredTop sz="86211" autoAdjust="0"/>
  </p:normalViewPr>
  <p:slideViewPr>
    <p:cSldViewPr>
      <p:cViewPr varScale="1">
        <p:scale>
          <a:sx n="52" d="100"/>
          <a:sy n="52" d="100"/>
        </p:scale>
        <p:origin x="924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9" d="100"/>
          <a:sy n="129" d="100"/>
        </p:scale>
        <p:origin x="149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tchell, Rebecca" userId="486be52a-3010-4869-ab12-65caddb1a799" providerId="ADAL" clId="{0A80FF0E-77B9-4D93-AE29-6961E4A0A501}"/>
    <pc:docChg chg="modSld sldOrd">
      <pc:chgData name="Mitchell, Rebecca" userId="486be52a-3010-4869-ab12-65caddb1a799" providerId="ADAL" clId="{0A80FF0E-77B9-4D93-AE29-6961E4A0A501}" dt="2022-05-20T16:37:41.539" v="5" actId="729"/>
      <pc:docMkLst>
        <pc:docMk/>
      </pc:docMkLst>
      <pc:sldChg chg="ord">
        <pc:chgData name="Mitchell, Rebecca" userId="486be52a-3010-4869-ab12-65caddb1a799" providerId="ADAL" clId="{0A80FF0E-77B9-4D93-AE29-6961E4A0A501}" dt="2022-05-20T16:33:43.755" v="3"/>
        <pc:sldMkLst>
          <pc:docMk/>
          <pc:sldMk cId="1807911231" sldId="2013"/>
        </pc:sldMkLst>
      </pc:sldChg>
      <pc:sldChg chg="ord">
        <pc:chgData name="Mitchell, Rebecca" userId="486be52a-3010-4869-ab12-65caddb1a799" providerId="ADAL" clId="{0A80FF0E-77B9-4D93-AE29-6961E4A0A501}" dt="2022-05-20T16:33:40.723" v="1"/>
        <pc:sldMkLst>
          <pc:docMk/>
          <pc:sldMk cId="2107090831" sldId="2014"/>
        </pc:sldMkLst>
      </pc:sldChg>
      <pc:sldChg chg="mod modShow">
        <pc:chgData name="Mitchell, Rebecca" userId="486be52a-3010-4869-ab12-65caddb1a799" providerId="ADAL" clId="{0A80FF0E-77B9-4D93-AE29-6961E4A0A501}" dt="2022-05-20T16:36:59.027" v="4" actId="729"/>
        <pc:sldMkLst>
          <pc:docMk/>
          <pc:sldMk cId="1285787854" sldId="2016"/>
        </pc:sldMkLst>
      </pc:sldChg>
      <pc:sldChg chg="mod modShow">
        <pc:chgData name="Mitchell, Rebecca" userId="486be52a-3010-4869-ab12-65caddb1a799" providerId="ADAL" clId="{0A80FF0E-77B9-4D93-AE29-6961E4A0A501}" dt="2022-05-20T16:37:41.539" v="5" actId="729"/>
        <pc:sldMkLst>
          <pc:docMk/>
          <pc:sldMk cId="52043833" sldId="201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0AAC91D-2E79-5343-9964-0D3B57AC34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2905BF-80C5-6648-873D-3974D3D1EB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94F12-DC08-F34F-BF67-6012FEE4F918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39C6D-86F1-9342-BD2E-22C984AE14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A561B-76D0-394C-9605-64D2B28229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E0F54-F3E4-434F-A5CD-853365204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28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F5D53-11F0-458B-80D8-364EAC8CF831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261AD-0F9B-45DB-A7AF-CC9BAF889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0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F261AD-0F9B-45DB-A7AF-CC9BAF8898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6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F261AD-0F9B-45DB-A7AF-CC9BAF8898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47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9003AC2-27FD-644B-B2CC-B0F6D65B7E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3400" y="2438400"/>
            <a:ext cx="11125200" cy="1661993"/>
          </a:xfrm>
        </p:spPr>
        <p:txBody>
          <a:bodyPr anchor="b"/>
          <a:lstStyle>
            <a:lvl1pPr algn="ctr">
              <a:defRPr sz="5400" b="1"/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17436E2-F025-4C45-9124-AF74E2FD5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4676333"/>
            <a:ext cx="11125200" cy="4924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9849BC6-131D-5E43-BBE1-B1B080F765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562600"/>
            <a:ext cx="11125200" cy="369332"/>
          </a:xfrm>
          <a:prstGeom prst="rect">
            <a:avLst/>
          </a:prstGeom>
        </p:spPr>
        <p:txBody>
          <a:bodyPr/>
          <a:lstStyle>
            <a:lvl1pPr algn="ctr">
              <a:defRPr sz="2400"/>
            </a:lvl1pPr>
          </a:lstStyle>
          <a:p>
            <a:r>
              <a:rPr lang="en-US" spc="-5" dirty="0">
                <a:cs typeface="ITCFranklinGothicStd-Med"/>
              </a:rPr>
              <a:t>date   </a:t>
            </a:r>
            <a:r>
              <a:rPr lang="en-US" spc="-5" dirty="0">
                <a:solidFill>
                  <a:srgbClr val="F37E2A"/>
                </a:solidFill>
                <a:cs typeface="ITCFranklinGothicStd-Med"/>
              </a:rPr>
              <a:t>•</a:t>
            </a:r>
            <a:r>
              <a:rPr lang="en-US" spc="-5" dirty="0">
                <a:cs typeface="ITCFranklinGothicStd-Med"/>
              </a:rPr>
              <a:t>   event  </a:t>
            </a:r>
            <a:r>
              <a:rPr lang="en-US" spc="-5" dirty="0">
                <a:solidFill>
                  <a:srgbClr val="F37E2A"/>
                </a:solidFill>
                <a:cs typeface="ITCFranklinGothicStd-Med"/>
              </a:rPr>
              <a:t>•</a:t>
            </a:r>
            <a:r>
              <a:rPr lang="en-US" spc="-5" dirty="0">
                <a:cs typeface="ITCFranklinGothicStd-Med"/>
              </a:rPr>
              <a:t>   location</a:t>
            </a:r>
            <a:endParaRPr lang="en-US" dirty="0">
              <a:cs typeface="ITCFranklinGothicStd-Me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Trac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3EA6442-42FC-7B49-A3DC-7D1E1EF71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11277600" cy="52133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BFD843-CB9E-F940-9463-9ED57CDD9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10439400" cy="641350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483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E9F891-93F4-144B-95CC-20A37F860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11277600" cy="5213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9C4F0-6B4B-6F4A-A1A2-C327C9C42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CA1C4-A4A3-3E40-BAAA-28BB54A1E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439400" cy="625475"/>
          </a:xfrm>
          <a:prstGeom prst="rect">
            <a:avLst/>
          </a:prstGeom>
        </p:spPr>
        <p:txBody>
          <a:bodyPr/>
          <a:lstStyle>
            <a:lvl1pPr>
              <a:defRPr sz="3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3797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text bo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E9F891-93F4-144B-95CC-20A37F860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11277600" cy="5213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9C4F0-6B4B-6F4A-A1A2-C327C9C42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5D29B3-5F6A-8A4A-86B0-4673D4604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439400" cy="625475"/>
          </a:xfrm>
          <a:prstGeom prst="rect">
            <a:avLst/>
          </a:prstGeom>
        </p:spPr>
        <p:txBody>
          <a:bodyPr/>
          <a:lstStyle>
            <a:lvl1pPr>
              <a:defRPr sz="3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45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6B78983-EFC4-C540-8E4A-0E1296395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older 2">
            <a:extLst>
              <a:ext uri="{FF2B5EF4-FFF2-40B4-BE49-F238E27FC236}">
                <a16:creationId xmlns:a16="http://schemas.microsoft.com/office/drawing/2014/main" id="{1B561D9D-7AF0-974F-B616-4D412E370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885301"/>
            <a:ext cx="10363200" cy="7478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5400" b="1"/>
            </a:lvl1pPr>
          </a:lstStyle>
          <a:p>
            <a:endParaRPr dirty="0"/>
          </a:p>
        </p:txBody>
      </p:sp>
      <p:sp>
        <p:nvSpPr>
          <p:cNvPr id="5" name="Holder 3">
            <a:extLst>
              <a:ext uri="{FF2B5EF4-FFF2-40B4-BE49-F238E27FC236}">
                <a16:creationId xmlns:a16="http://schemas.microsoft.com/office/drawing/2014/main" id="{04C39470-05F2-7446-B1CA-CDAD1FF5823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1828800" y="4599801"/>
            <a:ext cx="853440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235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BFB161F-9BE8-004A-85BD-D24F3F9F3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1051CE-279B-2144-9AF7-2246F6E0E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439400" cy="625475"/>
          </a:xfrm>
          <a:prstGeom prst="rect">
            <a:avLst/>
          </a:prstGeom>
        </p:spPr>
        <p:txBody>
          <a:bodyPr/>
          <a:lstStyle>
            <a:lvl1pPr>
              <a:defRPr sz="3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15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9F4B4-0A3A-2848-8F05-94FBBA7EE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11277600" cy="52133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DEEE8-26A6-C540-90BC-64D709A8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492875"/>
            <a:ext cx="2743200" cy="365125"/>
          </a:xfrm>
        </p:spPr>
        <p:txBody>
          <a:bodyPr/>
          <a:lstStyle/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5337FA-EB20-974B-8CFC-4FE9B6A3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10439400" cy="641350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02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067A4-3A68-A14F-B733-2E7AC6EF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492875"/>
            <a:ext cx="2743200" cy="365125"/>
          </a:xfrm>
        </p:spPr>
        <p:txBody>
          <a:bodyPr/>
          <a:lstStyle/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3EA6442-42FC-7B49-A3DC-7D1E1EF71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11277600" cy="52133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BFD843-CB9E-F940-9463-9ED57CDD9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10439400" cy="641350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D8621176-7B3A-EFB0-24B9-5AA6D580B3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98571"/>
            <a:ext cx="1434807" cy="143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067A4-3A68-A14F-B733-2E7AC6EF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492875"/>
            <a:ext cx="2743200" cy="365125"/>
          </a:xfrm>
        </p:spPr>
        <p:txBody>
          <a:bodyPr/>
          <a:lstStyle/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7B3072-2625-EB42-9FF6-59C20D0B3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439400" cy="6254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0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_No R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752" y="235502"/>
            <a:ext cx="2006648" cy="445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989"/>
            <a:ext cx="10972800" cy="886505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09599" y="898479"/>
            <a:ext cx="10972800" cy="0"/>
          </a:xfrm>
          <a:prstGeom prst="line">
            <a:avLst/>
          </a:prstGeom>
          <a:ln>
            <a:solidFill>
              <a:srgbClr val="F38F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128713"/>
            <a:ext cx="10972800" cy="4548187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0790074" y="362"/>
            <a:ext cx="805029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Funded by: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461325" y="6523404"/>
            <a:ext cx="657675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This</a:t>
            </a:r>
            <a:r>
              <a:rPr lang="en-US" sz="1067" baseline="0" dirty="0"/>
              <a:t> presentation may have proprietary information and is protected from public release.</a:t>
            </a:r>
            <a:endParaRPr lang="en-US" sz="1067" dirty="0"/>
          </a:p>
        </p:txBody>
      </p:sp>
    </p:spTree>
    <p:extLst>
      <p:ext uri="{BB962C8B-B14F-4D97-AF65-F5344CB8AC3E}">
        <p14:creationId xmlns:p14="http://schemas.microsoft.com/office/powerpoint/2010/main" val="76005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5000">
              <a:schemeClr val="bg1">
                <a:lumMod val="0"/>
                <a:lumOff val="100000"/>
              </a:schemeClr>
            </a:gs>
            <a:gs pos="100000">
              <a:schemeClr val="bg1">
                <a:alpha val="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 rotWithShape="1">
          <a:blip r:embed="rId3" cstate="print"/>
          <a:srcRect t="6364"/>
          <a:stretch/>
        </p:blipFill>
        <p:spPr>
          <a:xfrm>
            <a:off x="0" y="-7620"/>
            <a:ext cx="12202886" cy="68656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8FEF902-B14C-794B-BE3E-7A61F046E186}"/>
              </a:ext>
            </a:extLst>
          </p:cNvPr>
          <p:cNvSpPr/>
          <p:nvPr userDrawn="1"/>
        </p:nvSpPr>
        <p:spPr>
          <a:xfrm>
            <a:off x="0" y="0"/>
            <a:ext cx="3581400" cy="118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4B46EF-EE13-D545-B7B9-E01D5ACEA0F0}"/>
              </a:ext>
            </a:extLst>
          </p:cNvPr>
          <p:cNvSpPr/>
          <p:nvPr userDrawn="1"/>
        </p:nvSpPr>
        <p:spPr>
          <a:xfrm>
            <a:off x="10886" y="1202983"/>
            <a:ext cx="12192000" cy="5676900"/>
          </a:xfrm>
          <a:prstGeom prst="rect">
            <a:avLst/>
          </a:prstGeom>
          <a:gradFill>
            <a:gsLst>
              <a:gs pos="24000">
                <a:schemeClr val="bg1">
                  <a:lumMod val="0"/>
                  <a:lumOff val="100000"/>
                  <a:alpha val="89508"/>
                </a:schemeClr>
              </a:gs>
              <a:gs pos="62000">
                <a:schemeClr val="bg1">
                  <a:lumMod val="0"/>
                  <a:lumOff val="100000"/>
                  <a:alpha val="80318"/>
                </a:schemeClr>
              </a:gs>
              <a:gs pos="97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7A07D56-7E1D-464C-8540-70EDB8F12E9D}"/>
              </a:ext>
            </a:extLst>
          </p:cNvPr>
          <p:cNvGrpSpPr/>
          <p:nvPr userDrawn="1"/>
        </p:nvGrpSpPr>
        <p:grpSpPr>
          <a:xfrm>
            <a:off x="146635" y="206338"/>
            <a:ext cx="3053765" cy="866451"/>
            <a:chOff x="146635" y="206338"/>
            <a:chExt cx="3697839" cy="1049196"/>
          </a:xfrm>
        </p:grpSpPr>
        <p:sp>
          <p:nvSpPr>
            <p:cNvPr id="18" name="bg object 18"/>
            <p:cNvSpPr/>
            <p:nvPr/>
          </p:nvSpPr>
          <p:spPr>
            <a:xfrm>
              <a:off x="745832" y="214058"/>
              <a:ext cx="128270" cy="137160"/>
            </a:xfrm>
            <a:custGeom>
              <a:avLst/>
              <a:gdLst/>
              <a:ahLst/>
              <a:cxnLst/>
              <a:rect l="l" t="t" r="r" b="b"/>
              <a:pathLst>
                <a:path w="128269" h="137160">
                  <a:moveTo>
                    <a:pt x="127850" y="0"/>
                  </a:moveTo>
                  <a:lnTo>
                    <a:pt x="0" y="0"/>
                  </a:lnTo>
                  <a:lnTo>
                    <a:pt x="0" y="136778"/>
                  </a:lnTo>
                  <a:lnTo>
                    <a:pt x="127850" y="136778"/>
                  </a:lnTo>
                  <a:lnTo>
                    <a:pt x="127850" y="0"/>
                  </a:lnTo>
                  <a:close/>
                </a:path>
              </a:pathLst>
            </a:custGeom>
            <a:solidFill>
              <a:srgbClr val="F47E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g object 19"/>
            <p:cNvSpPr/>
            <p:nvPr/>
          </p:nvSpPr>
          <p:spPr>
            <a:xfrm>
              <a:off x="678243" y="398754"/>
              <a:ext cx="263525" cy="571500"/>
            </a:xfrm>
            <a:custGeom>
              <a:avLst/>
              <a:gdLst/>
              <a:ahLst/>
              <a:cxnLst/>
              <a:rect l="l" t="t" r="r" b="b"/>
              <a:pathLst>
                <a:path w="263525" h="571500">
                  <a:moveTo>
                    <a:pt x="263017" y="509270"/>
                  </a:moveTo>
                  <a:lnTo>
                    <a:pt x="195427" y="509270"/>
                  </a:lnTo>
                  <a:lnTo>
                    <a:pt x="195427" y="0"/>
                  </a:lnTo>
                  <a:lnTo>
                    <a:pt x="67576" y="0"/>
                  </a:lnTo>
                  <a:lnTo>
                    <a:pt x="67576" y="509270"/>
                  </a:lnTo>
                  <a:lnTo>
                    <a:pt x="0" y="509270"/>
                  </a:lnTo>
                  <a:lnTo>
                    <a:pt x="0" y="571500"/>
                  </a:lnTo>
                  <a:lnTo>
                    <a:pt x="263017" y="571500"/>
                  </a:lnTo>
                  <a:lnTo>
                    <a:pt x="263017" y="509270"/>
                  </a:lnTo>
                  <a:close/>
                </a:path>
              </a:pathLst>
            </a:custGeom>
            <a:solidFill>
              <a:srgbClr val="4858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g object 20"/>
            <p:cNvSpPr/>
            <p:nvPr/>
          </p:nvSpPr>
          <p:spPr>
            <a:xfrm>
              <a:off x="255079" y="398678"/>
              <a:ext cx="864869" cy="448309"/>
            </a:xfrm>
            <a:custGeom>
              <a:avLst/>
              <a:gdLst/>
              <a:ahLst/>
              <a:cxnLst/>
              <a:rect l="l" t="t" r="r" b="b"/>
              <a:pathLst>
                <a:path w="864869" h="448309">
                  <a:moveTo>
                    <a:pt x="194767" y="253187"/>
                  </a:moveTo>
                  <a:lnTo>
                    <a:pt x="0" y="253187"/>
                  </a:lnTo>
                  <a:lnTo>
                    <a:pt x="0" y="448106"/>
                  </a:lnTo>
                  <a:lnTo>
                    <a:pt x="194767" y="448106"/>
                  </a:lnTo>
                  <a:lnTo>
                    <a:pt x="194767" y="253187"/>
                  </a:lnTo>
                  <a:close/>
                </a:path>
                <a:path w="864869" h="448309">
                  <a:moveTo>
                    <a:pt x="440258" y="253187"/>
                  </a:moveTo>
                  <a:lnTo>
                    <a:pt x="245491" y="253187"/>
                  </a:lnTo>
                  <a:lnTo>
                    <a:pt x="245491" y="448106"/>
                  </a:lnTo>
                  <a:lnTo>
                    <a:pt x="440258" y="448106"/>
                  </a:lnTo>
                  <a:lnTo>
                    <a:pt x="440258" y="253187"/>
                  </a:lnTo>
                  <a:close/>
                </a:path>
                <a:path w="864869" h="448309">
                  <a:moveTo>
                    <a:pt x="440258" y="0"/>
                  </a:moveTo>
                  <a:lnTo>
                    <a:pt x="245491" y="0"/>
                  </a:lnTo>
                  <a:lnTo>
                    <a:pt x="245491" y="194919"/>
                  </a:lnTo>
                  <a:lnTo>
                    <a:pt x="440258" y="194919"/>
                  </a:lnTo>
                  <a:lnTo>
                    <a:pt x="440258" y="0"/>
                  </a:lnTo>
                  <a:close/>
                </a:path>
                <a:path w="864869" h="448309">
                  <a:moveTo>
                    <a:pt x="864565" y="253187"/>
                  </a:moveTo>
                  <a:lnTo>
                    <a:pt x="669798" y="253187"/>
                  </a:lnTo>
                  <a:lnTo>
                    <a:pt x="669798" y="448106"/>
                  </a:lnTo>
                  <a:lnTo>
                    <a:pt x="864565" y="448106"/>
                  </a:lnTo>
                  <a:lnTo>
                    <a:pt x="864565" y="253187"/>
                  </a:lnTo>
                  <a:close/>
                </a:path>
                <a:path w="864869" h="448309">
                  <a:moveTo>
                    <a:pt x="864565" y="0"/>
                  </a:moveTo>
                  <a:lnTo>
                    <a:pt x="669798" y="0"/>
                  </a:lnTo>
                  <a:lnTo>
                    <a:pt x="669798" y="194919"/>
                  </a:lnTo>
                  <a:lnTo>
                    <a:pt x="864565" y="194919"/>
                  </a:lnTo>
                  <a:lnTo>
                    <a:pt x="864565" y="0"/>
                  </a:lnTo>
                  <a:close/>
                </a:path>
              </a:pathLst>
            </a:custGeom>
            <a:solidFill>
              <a:srgbClr val="00B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g object 21"/>
            <p:cNvSpPr/>
            <p:nvPr/>
          </p:nvSpPr>
          <p:spPr>
            <a:xfrm>
              <a:off x="1462570" y="399414"/>
              <a:ext cx="2359025" cy="454659"/>
            </a:xfrm>
            <a:custGeom>
              <a:avLst/>
              <a:gdLst/>
              <a:ahLst/>
              <a:cxnLst/>
              <a:rect l="l" t="t" r="r" b="b"/>
              <a:pathLst>
                <a:path w="2359025" h="454659">
                  <a:moveTo>
                    <a:pt x="331812" y="431"/>
                  </a:moveTo>
                  <a:lnTo>
                    <a:pt x="251371" y="431"/>
                  </a:lnTo>
                  <a:lnTo>
                    <a:pt x="251371" y="184581"/>
                  </a:lnTo>
                  <a:lnTo>
                    <a:pt x="80441" y="184581"/>
                  </a:lnTo>
                  <a:lnTo>
                    <a:pt x="80441" y="431"/>
                  </a:lnTo>
                  <a:lnTo>
                    <a:pt x="0" y="431"/>
                  </a:lnTo>
                  <a:lnTo>
                    <a:pt x="0" y="184581"/>
                  </a:lnTo>
                  <a:lnTo>
                    <a:pt x="0" y="253161"/>
                  </a:lnTo>
                  <a:lnTo>
                    <a:pt x="0" y="447471"/>
                  </a:lnTo>
                  <a:lnTo>
                    <a:pt x="80441" y="447471"/>
                  </a:lnTo>
                  <a:lnTo>
                    <a:pt x="80441" y="253161"/>
                  </a:lnTo>
                  <a:lnTo>
                    <a:pt x="251371" y="253161"/>
                  </a:lnTo>
                  <a:lnTo>
                    <a:pt x="251371" y="447471"/>
                  </a:lnTo>
                  <a:lnTo>
                    <a:pt x="331812" y="447471"/>
                  </a:lnTo>
                  <a:lnTo>
                    <a:pt x="331812" y="253161"/>
                  </a:lnTo>
                  <a:lnTo>
                    <a:pt x="331812" y="184581"/>
                  </a:lnTo>
                  <a:lnTo>
                    <a:pt x="331812" y="431"/>
                  </a:lnTo>
                  <a:close/>
                </a:path>
                <a:path w="2359025" h="454659">
                  <a:moveTo>
                    <a:pt x="691819" y="291160"/>
                  </a:moveTo>
                  <a:lnTo>
                    <a:pt x="688949" y="244436"/>
                  </a:lnTo>
                  <a:lnTo>
                    <a:pt x="688543" y="242862"/>
                  </a:lnTo>
                  <a:lnTo>
                    <a:pt x="677976" y="201561"/>
                  </a:lnTo>
                  <a:lnTo>
                    <a:pt x="658393" y="164617"/>
                  </a:lnTo>
                  <a:lnTo>
                    <a:pt x="656158" y="162356"/>
                  </a:lnTo>
                  <a:lnTo>
                    <a:pt x="629704" y="135661"/>
                  </a:lnTo>
                  <a:lnTo>
                    <a:pt x="614070" y="127952"/>
                  </a:lnTo>
                  <a:lnTo>
                    <a:pt x="614070" y="242862"/>
                  </a:lnTo>
                  <a:lnTo>
                    <a:pt x="465264" y="242862"/>
                  </a:lnTo>
                  <a:lnTo>
                    <a:pt x="480669" y="194551"/>
                  </a:lnTo>
                  <a:lnTo>
                    <a:pt x="522249" y="164363"/>
                  </a:lnTo>
                  <a:lnTo>
                    <a:pt x="540334" y="162356"/>
                  </a:lnTo>
                  <a:lnTo>
                    <a:pt x="558203" y="164414"/>
                  </a:lnTo>
                  <a:lnTo>
                    <a:pt x="597979" y="191198"/>
                  </a:lnTo>
                  <a:lnTo>
                    <a:pt x="613257" y="230441"/>
                  </a:lnTo>
                  <a:lnTo>
                    <a:pt x="614070" y="242862"/>
                  </a:lnTo>
                  <a:lnTo>
                    <a:pt x="614070" y="127952"/>
                  </a:lnTo>
                  <a:lnTo>
                    <a:pt x="591413" y="116776"/>
                  </a:lnTo>
                  <a:lnTo>
                    <a:pt x="543013" y="110020"/>
                  </a:lnTo>
                  <a:lnTo>
                    <a:pt x="497751" y="116090"/>
                  </a:lnTo>
                  <a:lnTo>
                    <a:pt x="459498" y="133273"/>
                  </a:lnTo>
                  <a:lnTo>
                    <a:pt x="428815" y="160083"/>
                  </a:lnTo>
                  <a:lnTo>
                    <a:pt x="406222" y="194995"/>
                  </a:lnTo>
                  <a:lnTo>
                    <a:pt x="392277" y="236512"/>
                  </a:lnTo>
                  <a:lnTo>
                    <a:pt x="387502" y="283108"/>
                  </a:lnTo>
                  <a:lnTo>
                    <a:pt x="391185" y="324662"/>
                  </a:lnTo>
                  <a:lnTo>
                    <a:pt x="402666" y="364426"/>
                  </a:lnTo>
                  <a:lnTo>
                    <a:pt x="422605" y="399834"/>
                  </a:lnTo>
                  <a:lnTo>
                    <a:pt x="451650" y="428307"/>
                  </a:lnTo>
                  <a:lnTo>
                    <a:pt x="490448" y="447281"/>
                  </a:lnTo>
                  <a:lnTo>
                    <a:pt x="539661" y="454177"/>
                  </a:lnTo>
                  <a:lnTo>
                    <a:pt x="586625" y="448424"/>
                  </a:lnTo>
                  <a:lnTo>
                    <a:pt x="628319" y="430276"/>
                  </a:lnTo>
                  <a:lnTo>
                    <a:pt x="662203" y="398424"/>
                  </a:lnTo>
                  <a:lnTo>
                    <a:pt x="663524" y="395820"/>
                  </a:lnTo>
                  <a:lnTo>
                    <a:pt x="685800" y="351536"/>
                  </a:lnTo>
                  <a:lnTo>
                    <a:pt x="618756" y="342150"/>
                  </a:lnTo>
                  <a:lnTo>
                    <a:pt x="611466" y="358178"/>
                  </a:lnTo>
                  <a:lnTo>
                    <a:pt x="598652" y="375780"/>
                  </a:lnTo>
                  <a:lnTo>
                    <a:pt x="577291" y="389978"/>
                  </a:lnTo>
                  <a:lnTo>
                    <a:pt x="544360" y="395820"/>
                  </a:lnTo>
                  <a:lnTo>
                    <a:pt x="525386" y="394030"/>
                  </a:lnTo>
                  <a:lnTo>
                    <a:pt x="482688" y="365620"/>
                  </a:lnTo>
                  <a:lnTo>
                    <a:pt x="466686" y="326885"/>
                  </a:lnTo>
                  <a:lnTo>
                    <a:pt x="465061" y="308457"/>
                  </a:lnTo>
                  <a:lnTo>
                    <a:pt x="465264" y="291160"/>
                  </a:lnTo>
                  <a:lnTo>
                    <a:pt x="691819" y="291160"/>
                  </a:lnTo>
                  <a:close/>
                </a:path>
                <a:path w="2359025" h="454659">
                  <a:moveTo>
                    <a:pt x="817892" y="0"/>
                  </a:moveTo>
                  <a:lnTo>
                    <a:pt x="743483" y="0"/>
                  </a:lnTo>
                  <a:lnTo>
                    <a:pt x="743483" y="447459"/>
                  </a:lnTo>
                  <a:lnTo>
                    <a:pt x="817892" y="447459"/>
                  </a:lnTo>
                  <a:lnTo>
                    <a:pt x="817892" y="0"/>
                  </a:lnTo>
                  <a:close/>
                </a:path>
                <a:path w="2359025" h="454659">
                  <a:moveTo>
                    <a:pt x="965377" y="116065"/>
                  </a:moveTo>
                  <a:lnTo>
                    <a:pt x="890968" y="116065"/>
                  </a:lnTo>
                  <a:lnTo>
                    <a:pt x="890968" y="447471"/>
                  </a:lnTo>
                  <a:lnTo>
                    <a:pt x="965377" y="447471"/>
                  </a:lnTo>
                  <a:lnTo>
                    <a:pt x="965377" y="116065"/>
                  </a:lnTo>
                  <a:close/>
                </a:path>
                <a:path w="2359025" h="454659">
                  <a:moveTo>
                    <a:pt x="1324610" y="280428"/>
                  </a:moveTo>
                  <a:lnTo>
                    <a:pt x="1320342" y="237210"/>
                  </a:lnTo>
                  <a:lnTo>
                    <a:pt x="1307426" y="196786"/>
                  </a:lnTo>
                  <a:lnTo>
                    <a:pt x="1291691" y="171081"/>
                  </a:lnTo>
                  <a:lnTo>
                    <a:pt x="1286052" y="161848"/>
                  </a:lnTo>
                  <a:lnTo>
                    <a:pt x="1256360" y="134404"/>
                  </a:lnTo>
                  <a:lnTo>
                    <a:pt x="1245590" y="129311"/>
                  </a:lnTo>
                  <a:lnTo>
                    <a:pt x="1245590" y="280428"/>
                  </a:lnTo>
                  <a:lnTo>
                    <a:pt x="1243558" y="312470"/>
                  </a:lnTo>
                  <a:lnTo>
                    <a:pt x="1233944" y="349605"/>
                  </a:lnTo>
                  <a:lnTo>
                    <a:pt x="1211364" y="380339"/>
                  </a:lnTo>
                  <a:lnTo>
                    <a:pt x="1170520" y="393141"/>
                  </a:lnTo>
                  <a:lnTo>
                    <a:pt x="1127493" y="378091"/>
                  </a:lnTo>
                  <a:lnTo>
                    <a:pt x="1105408" y="343738"/>
                  </a:lnTo>
                  <a:lnTo>
                    <a:pt x="1097267" y="306247"/>
                  </a:lnTo>
                  <a:lnTo>
                    <a:pt x="1096111" y="281774"/>
                  </a:lnTo>
                  <a:lnTo>
                    <a:pt x="1099451" y="242684"/>
                  </a:lnTo>
                  <a:lnTo>
                    <a:pt x="1111351" y="207048"/>
                  </a:lnTo>
                  <a:lnTo>
                    <a:pt x="1134554" y="181102"/>
                  </a:lnTo>
                  <a:lnTo>
                    <a:pt x="1171854" y="171081"/>
                  </a:lnTo>
                  <a:lnTo>
                    <a:pt x="1207122" y="180149"/>
                  </a:lnTo>
                  <a:lnTo>
                    <a:pt x="1229829" y="204368"/>
                  </a:lnTo>
                  <a:lnTo>
                    <a:pt x="1241983" y="239280"/>
                  </a:lnTo>
                  <a:lnTo>
                    <a:pt x="1245590" y="280428"/>
                  </a:lnTo>
                  <a:lnTo>
                    <a:pt x="1245590" y="129311"/>
                  </a:lnTo>
                  <a:lnTo>
                    <a:pt x="1218476" y="116459"/>
                  </a:lnTo>
                  <a:lnTo>
                    <a:pt x="1172527" y="110032"/>
                  </a:lnTo>
                  <a:lnTo>
                    <a:pt x="1126083" y="116408"/>
                  </a:lnTo>
                  <a:lnTo>
                    <a:pt x="1087513" y="134226"/>
                  </a:lnTo>
                  <a:lnTo>
                    <a:pt x="1057059" y="161518"/>
                  </a:lnTo>
                  <a:lnTo>
                    <a:pt x="1034973" y="196291"/>
                  </a:lnTo>
                  <a:lnTo>
                    <a:pt x="1021537" y="236588"/>
                  </a:lnTo>
                  <a:lnTo>
                    <a:pt x="1017003" y="280428"/>
                  </a:lnTo>
                  <a:lnTo>
                    <a:pt x="1020483" y="319620"/>
                  </a:lnTo>
                  <a:lnTo>
                    <a:pt x="1031519" y="359168"/>
                  </a:lnTo>
                  <a:lnTo>
                    <a:pt x="1050937" y="395732"/>
                  </a:lnTo>
                  <a:lnTo>
                    <a:pt x="1079563" y="425983"/>
                  </a:lnTo>
                  <a:lnTo>
                    <a:pt x="1118247" y="446582"/>
                  </a:lnTo>
                  <a:lnTo>
                    <a:pt x="1167841" y="454190"/>
                  </a:lnTo>
                  <a:lnTo>
                    <a:pt x="1208773" y="449148"/>
                  </a:lnTo>
                  <a:lnTo>
                    <a:pt x="1246035" y="434213"/>
                  </a:lnTo>
                  <a:lnTo>
                    <a:pt x="1277924" y="409651"/>
                  </a:lnTo>
                  <a:lnTo>
                    <a:pt x="1302778" y="375767"/>
                  </a:lnTo>
                  <a:lnTo>
                    <a:pt x="1318920" y="332816"/>
                  </a:lnTo>
                  <a:lnTo>
                    <a:pt x="1324610" y="281774"/>
                  </a:lnTo>
                  <a:lnTo>
                    <a:pt x="1324610" y="280428"/>
                  </a:lnTo>
                  <a:close/>
                </a:path>
                <a:path w="2359025" h="454659">
                  <a:moveTo>
                    <a:pt x="2358453" y="251574"/>
                  </a:moveTo>
                  <a:lnTo>
                    <a:pt x="2352294" y="182918"/>
                  </a:lnTo>
                  <a:lnTo>
                    <a:pt x="2336584" y="147294"/>
                  </a:lnTo>
                  <a:lnTo>
                    <a:pt x="2305342" y="120561"/>
                  </a:lnTo>
                  <a:lnTo>
                    <a:pt x="2253208" y="110020"/>
                  </a:lnTo>
                  <a:lnTo>
                    <a:pt x="2213368" y="119151"/>
                  </a:lnTo>
                  <a:lnTo>
                    <a:pt x="2184920" y="141300"/>
                  </a:lnTo>
                  <a:lnTo>
                    <a:pt x="2165642" y="168617"/>
                  </a:lnTo>
                  <a:lnTo>
                    <a:pt x="2153335" y="193217"/>
                  </a:lnTo>
                  <a:lnTo>
                    <a:pt x="2153335" y="116738"/>
                  </a:lnTo>
                  <a:lnTo>
                    <a:pt x="2085644" y="116738"/>
                  </a:lnTo>
                  <a:lnTo>
                    <a:pt x="2085644" y="447471"/>
                  </a:lnTo>
                  <a:lnTo>
                    <a:pt x="2160041" y="447471"/>
                  </a:lnTo>
                  <a:lnTo>
                    <a:pt x="2160041" y="292506"/>
                  </a:lnTo>
                  <a:lnTo>
                    <a:pt x="2169185" y="226326"/>
                  </a:lnTo>
                  <a:lnTo>
                    <a:pt x="2190534" y="191274"/>
                  </a:lnTo>
                  <a:lnTo>
                    <a:pt x="2214905" y="177495"/>
                  </a:lnTo>
                  <a:lnTo>
                    <a:pt x="2233117" y="175094"/>
                  </a:lnTo>
                  <a:lnTo>
                    <a:pt x="2246439" y="176504"/>
                  </a:lnTo>
                  <a:lnTo>
                    <a:pt x="2263356" y="185331"/>
                  </a:lnTo>
                  <a:lnTo>
                    <a:pt x="2277884" y="208495"/>
                  </a:lnTo>
                  <a:lnTo>
                    <a:pt x="2284057" y="252920"/>
                  </a:lnTo>
                  <a:lnTo>
                    <a:pt x="2284057" y="447471"/>
                  </a:lnTo>
                  <a:lnTo>
                    <a:pt x="2358453" y="447471"/>
                  </a:lnTo>
                  <a:lnTo>
                    <a:pt x="2358453" y="251574"/>
                  </a:lnTo>
                  <a:close/>
                </a:path>
              </a:pathLst>
            </a:custGeom>
            <a:solidFill>
              <a:srgbClr val="4858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bg 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67387" y="210722"/>
              <a:ext cx="70459" cy="103771"/>
            </a:xfrm>
            <a:prstGeom prst="rect">
              <a:avLst/>
            </a:prstGeom>
          </p:spPr>
        </p:pic>
        <p:sp>
          <p:nvSpPr>
            <p:cNvPr id="23" name="bg object 23"/>
            <p:cNvSpPr/>
            <p:nvPr/>
          </p:nvSpPr>
          <p:spPr>
            <a:xfrm>
              <a:off x="1561249" y="209232"/>
              <a:ext cx="112395" cy="105410"/>
            </a:xfrm>
            <a:custGeom>
              <a:avLst/>
              <a:gdLst/>
              <a:ahLst/>
              <a:cxnLst/>
              <a:rect l="l" t="t" r="r" b="b"/>
              <a:pathLst>
                <a:path w="112394" h="105410">
                  <a:moveTo>
                    <a:pt x="16535" y="86918"/>
                  </a:moveTo>
                  <a:lnTo>
                    <a:pt x="0" y="86918"/>
                  </a:lnTo>
                  <a:lnTo>
                    <a:pt x="0" y="103759"/>
                  </a:lnTo>
                  <a:lnTo>
                    <a:pt x="16535" y="103759"/>
                  </a:lnTo>
                  <a:lnTo>
                    <a:pt x="16535" y="86918"/>
                  </a:lnTo>
                  <a:close/>
                </a:path>
                <a:path w="112394" h="105410">
                  <a:moveTo>
                    <a:pt x="112153" y="66497"/>
                  </a:moveTo>
                  <a:lnTo>
                    <a:pt x="109029" y="59486"/>
                  </a:lnTo>
                  <a:lnTo>
                    <a:pt x="97409" y="49796"/>
                  </a:lnTo>
                  <a:lnTo>
                    <a:pt x="90703" y="47853"/>
                  </a:lnTo>
                  <a:lnTo>
                    <a:pt x="59131" y="40398"/>
                  </a:lnTo>
                  <a:lnTo>
                    <a:pt x="50190" y="37871"/>
                  </a:lnTo>
                  <a:lnTo>
                    <a:pt x="50190" y="26390"/>
                  </a:lnTo>
                  <a:lnTo>
                    <a:pt x="52260" y="19138"/>
                  </a:lnTo>
                  <a:lnTo>
                    <a:pt x="57518" y="14084"/>
                  </a:lnTo>
                  <a:lnTo>
                    <a:pt x="64579" y="11125"/>
                  </a:lnTo>
                  <a:lnTo>
                    <a:pt x="72085" y="10147"/>
                  </a:lnTo>
                  <a:lnTo>
                    <a:pt x="80276" y="11391"/>
                  </a:lnTo>
                  <a:lnTo>
                    <a:pt x="87845" y="14973"/>
                  </a:lnTo>
                  <a:lnTo>
                    <a:pt x="93789" y="20650"/>
                  </a:lnTo>
                  <a:lnTo>
                    <a:pt x="97116" y="28181"/>
                  </a:lnTo>
                  <a:lnTo>
                    <a:pt x="108737" y="25044"/>
                  </a:lnTo>
                  <a:lnTo>
                    <a:pt x="103149" y="14160"/>
                  </a:lnTo>
                  <a:lnTo>
                    <a:pt x="94919" y="6324"/>
                  </a:lnTo>
                  <a:lnTo>
                    <a:pt x="84531" y="1587"/>
                  </a:lnTo>
                  <a:lnTo>
                    <a:pt x="72390" y="0"/>
                  </a:lnTo>
                  <a:lnTo>
                    <a:pt x="59486" y="1638"/>
                  </a:lnTo>
                  <a:lnTo>
                    <a:pt x="48387" y="6718"/>
                  </a:lnTo>
                  <a:lnTo>
                    <a:pt x="40614" y="15481"/>
                  </a:lnTo>
                  <a:lnTo>
                    <a:pt x="37680" y="28181"/>
                  </a:lnTo>
                  <a:lnTo>
                    <a:pt x="37680" y="35331"/>
                  </a:lnTo>
                  <a:lnTo>
                    <a:pt x="40652" y="42341"/>
                  </a:lnTo>
                  <a:lnTo>
                    <a:pt x="51384" y="52031"/>
                  </a:lnTo>
                  <a:lnTo>
                    <a:pt x="90411" y="61722"/>
                  </a:lnTo>
                  <a:lnTo>
                    <a:pt x="98894" y="65900"/>
                  </a:lnTo>
                  <a:lnTo>
                    <a:pt x="98894" y="81102"/>
                  </a:lnTo>
                  <a:lnTo>
                    <a:pt x="96520" y="86321"/>
                  </a:lnTo>
                  <a:lnTo>
                    <a:pt x="87871" y="93027"/>
                  </a:lnTo>
                  <a:lnTo>
                    <a:pt x="80429" y="94373"/>
                  </a:lnTo>
                  <a:lnTo>
                    <a:pt x="74320" y="94373"/>
                  </a:lnTo>
                  <a:lnTo>
                    <a:pt x="64147" y="93129"/>
                  </a:lnTo>
                  <a:lnTo>
                    <a:pt x="55410" y="89331"/>
                  </a:lnTo>
                  <a:lnTo>
                    <a:pt x="48552" y="82867"/>
                  </a:lnTo>
                  <a:lnTo>
                    <a:pt x="44081" y="73647"/>
                  </a:lnTo>
                  <a:lnTo>
                    <a:pt x="32613" y="76187"/>
                  </a:lnTo>
                  <a:lnTo>
                    <a:pt x="39039" y="89103"/>
                  </a:lnTo>
                  <a:lnTo>
                    <a:pt x="48069" y="98158"/>
                  </a:lnTo>
                  <a:lnTo>
                    <a:pt x="59715" y="103505"/>
                  </a:lnTo>
                  <a:lnTo>
                    <a:pt x="74028" y="105257"/>
                  </a:lnTo>
                  <a:lnTo>
                    <a:pt x="81051" y="104889"/>
                  </a:lnTo>
                  <a:lnTo>
                    <a:pt x="111417" y="81280"/>
                  </a:lnTo>
                  <a:lnTo>
                    <a:pt x="112153" y="74536"/>
                  </a:lnTo>
                  <a:lnTo>
                    <a:pt x="112153" y="66497"/>
                  </a:lnTo>
                  <a:close/>
                </a:path>
              </a:pathLst>
            </a:custGeom>
            <a:solidFill>
              <a:srgbClr val="4858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bg 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0852" y="209092"/>
              <a:ext cx="1805624" cy="644500"/>
            </a:xfrm>
            <a:prstGeom prst="rect">
              <a:avLst/>
            </a:prstGeom>
          </p:spPr>
        </p:pic>
        <p:pic>
          <p:nvPicPr>
            <p:cNvPr id="25" name="bg 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56297" y="938692"/>
              <a:ext cx="1888766" cy="316842"/>
            </a:xfrm>
            <a:prstGeom prst="rect">
              <a:avLst/>
            </a:prstGeom>
          </p:spPr>
        </p:pic>
        <p:sp>
          <p:nvSpPr>
            <p:cNvPr id="26" name="bg object 26"/>
            <p:cNvSpPr/>
            <p:nvPr/>
          </p:nvSpPr>
          <p:spPr>
            <a:xfrm>
              <a:off x="3365550" y="1108278"/>
              <a:ext cx="12700" cy="115570"/>
            </a:xfrm>
            <a:custGeom>
              <a:avLst/>
              <a:gdLst/>
              <a:ahLst/>
              <a:cxnLst/>
              <a:rect l="l" t="t" r="r" b="b"/>
              <a:pathLst>
                <a:path w="12700" h="115569">
                  <a:moveTo>
                    <a:pt x="12674" y="0"/>
                  </a:moveTo>
                  <a:lnTo>
                    <a:pt x="0" y="0"/>
                  </a:lnTo>
                  <a:lnTo>
                    <a:pt x="0" y="115062"/>
                  </a:lnTo>
                  <a:lnTo>
                    <a:pt x="12674" y="115062"/>
                  </a:lnTo>
                  <a:lnTo>
                    <a:pt x="12674" y="0"/>
                  </a:lnTo>
                  <a:close/>
                </a:path>
              </a:pathLst>
            </a:custGeom>
            <a:solidFill>
              <a:srgbClr val="4858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bg 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45682" y="1108268"/>
              <a:ext cx="398792" cy="116738"/>
            </a:xfrm>
            <a:prstGeom prst="rect">
              <a:avLst/>
            </a:prstGeom>
          </p:spPr>
        </p:pic>
        <p:sp>
          <p:nvSpPr>
            <p:cNvPr id="28" name="bg object 28"/>
            <p:cNvSpPr/>
            <p:nvPr/>
          </p:nvSpPr>
          <p:spPr>
            <a:xfrm>
              <a:off x="1314801" y="206338"/>
              <a:ext cx="8890" cy="1017905"/>
            </a:xfrm>
            <a:custGeom>
              <a:avLst/>
              <a:gdLst/>
              <a:ahLst/>
              <a:cxnLst/>
              <a:rect l="l" t="t" r="r" b="b"/>
              <a:pathLst>
                <a:path w="8890" h="1017905">
                  <a:moveTo>
                    <a:pt x="6718" y="0"/>
                  </a:moveTo>
                  <a:lnTo>
                    <a:pt x="1943" y="0"/>
                  </a:lnTo>
                  <a:lnTo>
                    <a:pt x="0" y="1943"/>
                  </a:lnTo>
                  <a:lnTo>
                    <a:pt x="0" y="1015898"/>
                  </a:lnTo>
                  <a:lnTo>
                    <a:pt x="1943" y="1017841"/>
                  </a:lnTo>
                  <a:lnTo>
                    <a:pt x="4330" y="1017841"/>
                  </a:lnTo>
                  <a:lnTo>
                    <a:pt x="6718" y="1017841"/>
                  </a:lnTo>
                  <a:lnTo>
                    <a:pt x="8661" y="1015898"/>
                  </a:lnTo>
                  <a:lnTo>
                    <a:pt x="8661" y="1943"/>
                  </a:lnTo>
                  <a:lnTo>
                    <a:pt x="6718" y="0"/>
                  </a:lnTo>
                  <a:close/>
                </a:path>
              </a:pathLst>
            </a:custGeom>
            <a:solidFill>
              <a:srgbClr val="4858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g object 29"/>
            <p:cNvSpPr/>
            <p:nvPr/>
          </p:nvSpPr>
          <p:spPr>
            <a:xfrm>
              <a:off x="146635" y="297247"/>
              <a:ext cx="334010" cy="334645"/>
            </a:xfrm>
            <a:custGeom>
              <a:avLst/>
              <a:gdLst/>
              <a:ahLst/>
              <a:cxnLst/>
              <a:rect l="l" t="t" r="r" b="b"/>
              <a:pathLst>
                <a:path w="334009" h="334645">
                  <a:moveTo>
                    <a:pt x="200139" y="0"/>
                  </a:moveTo>
                  <a:lnTo>
                    <a:pt x="166928" y="59524"/>
                  </a:lnTo>
                  <a:lnTo>
                    <a:pt x="133718" y="0"/>
                  </a:lnTo>
                  <a:lnTo>
                    <a:pt x="125806" y="67716"/>
                  </a:lnTo>
                  <a:lnTo>
                    <a:pt x="72364" y="25425"/>
                  </a:lnTo>
                  <a:lnTo>
                    <a:pt x="90944" y="91020"/>
                  </a:lnTo>
                  <a:lnTo>
                    <a:pt x="25412" y="72428"/>
                  </a:lnTo>
                  <a:lnTo>
                    <a:pt x="67652" y="125907"/>
                  </a:lnTo>
                  <a:lnTo>
                    <a:pt x="0" y="133832"/>
                  </a:lnTo>
                  <a:lnTo>
                    <a:pt x="59474" y="167068"/>
                  </a:lnTo>
                  <a:lnTo>
                    <a:pt x="0" y="200291"/>
                  </a:lnTo>
                  <a:lnTo>
                    <a:pt x="67652" y="208216"/>
                  </a:lnTo>
                  <a:lnTo>
                    <a:pt x="25412" y="261696"/>
                  </a:lnTo>
                  <a:lnTo>
                    <a:pt x="90944" y="243103"/>
                  </a:lnTo>
                  <a:lnTo>
                    <a:pt x="72364" y="308698"/>
                  </a:lnTo>
                  <a:lnTo>
                    <a:pt x="125806" y="266407"/>
                  </a:lnTo>
                  <a:lnTo>
                    <a:pt x="133718" y="334124"/>
                  </a:lnTo>
                  <a:lnTo>
                    <a:pt x="166928" y="274599"/>
                  </a:lnTo>
                  <a:lnTo>
                    <a:pt x="200139" y="334124"/>
                  </a:lnTo>
                  <a:lnTo>
                    <a:pt x="208051" y="266407"/>
                  </a:lnTo>
                  <a:lnTo>
                    <a:pt x="261493" y="308698"/>
                  </a:lnTo>
                  <a:lnTo>
                    <a:pt x="242912" y="243103"/>
                  </a:lnTo>
                  <a:lnTo>
                    <a:pt x="308444" y="261696"/>
                  </a:lnTo>
                  <a:lnTo>
                    <a:pt x="266204" y="208216"/>
                  </a:lnTo>
                  <a:lnTo>
                    <a:pt x="333857" y="200291"/>
                  </a:lnTo>
                  <a:lnTo>
                    <a:pt x="274383" y="167068"/>
                  </a:lnTo>
                  <a:lnTo>
                    <a:pt x="333857" y="133832"/>
                  </a:lnTo>
                  <a:lnTo>
                    <a:pt x="266204" y="125907"/>
                  </a:lnTo>
                  <a:lnTo>
                    <a:pt x="308444" y="72428"/>
                  </a:lnTo>
                  <a:lnTo>
                    <a:pt x="242912" y="91020"/>
                  </a:lnTo>
                  <a:lnTo>
                    <a:pt x="261493" y="25425"/>
                  </a:lnTo>
                  <a:lnTo>
                    <a:pt x="208051" y="67716"/>
                  </a:lnTo>
                  <a:lnTo>
                    <a:pt x="200139" y="0"/>
                  </a:lnTo>
                  <a:close/>
                </a:path>
              </a:pathLst>
            </a:custGeom>
            <a:solidFill>
              <a:srgbClr val="F47E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3810000"/>
            <a:ext cx="1097280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7824E585-BB7B-3E45-9CE9-B899125EF1E1}"/>
              </a:ext>
            </a:extLst>
          </p:cNvPr>
          <p:cNvSpPr txBox="1"/>
          <p:nvPr userDrawn="1"/>
        </p:nvSpPr>
        <p:spPr>
          <a:xfrm>
            <a:off x="1146020" y="6518511"/>
            <a:ext cx="99028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conceptual design      •      components      •      integration      •      mass production      •      heliostat field</a:t>
            </a: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EB16FE58-B0F2-B549-A91C-63BFBFA95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>
        <a:defRPr sz="5400" b="1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g object 16">
            <a:extLst>
              <a:ext uri="{FF2B5EF4-FFF2-40B4-BE49-F238E27FC236}">
                <a16:creationId xmlns:a16="http://schemas.microsoft.com/office/drawing/2014/main" id="{53C58B57-FDD7-B947-8E57-B7D7171CD75B}"/>
              </a:ext>
            </a:extLst>
          </p:cNvPr>
          <p:cNvPicPr/>
          <p:nvPr userDrawn="1"/>
        </p:nvPicPr>
        <p:blipFill rotWithShape="1">
          <a:blip r:embed="rId6" cstate="print"/>
          <a:srcRect t="6364"/>
          <a:stretch/>
        </p:blipFill>
        <p:spPr>
          <a:xfrm>
            <a:off x="0" y="-7620"/>
            <a:ext cx="12202886" cy="68656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54798D-7E63-674F-AACB-1F4D1E10A888}"/>
              </a:ext>
            </a:extLst>
          </p:cNvPr>
          <p:cNvSpPr/>
          <p:nvPr userDrawn="1"/>
        </p:nvSpPr>
        <p:spPr>
          <a:xfrm>
            <a:off x="1" y="5492"/>
            <a:ext cx="12202885" cy="6887503"/>
          </a:xfrm>
          <a:prstGeom prst="rect">
            <a:avLst/>
          </a:prstGeom>
          <a:gradFill>
            <a:gsLst>
              <a:gs pos="24000">
                <a:schemeClr val="bg1">
                  <a:lumMod val="0"/>
                  <a:lumOff val="100000"/>
                  <a:alpha val="89508"/>
                </a:schemeClr>
              </a:gs>
              <a:gs pos="62000">
                <a:schemeClr val="bg1">
                  <a:lumMod val="0"/>
                  <a:lumOff val="100000"/>
                  <a:alpha val="80318"/>
                </a:schemeClr>
              </a:gs>
              <a:gs pos="97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05A96865-C4CC-B445-BABE-1C4F20AD00C2}"/>
              </a:ext>
            </a:extLst>
          </p:cNvPr>
          <p:cNvSpPr txBox="1"/>
          <p:nvPr userDrawn="1"/>
        </p:nvSpPr>
        <p:spPr>
          <a:xfrm>
            <a:off x="1146020" y="6518511"/>
            <a:ext cx="99028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conceptual design      •      components      •      integration      •      mass production      •      heliostat field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5A9975-B24B-274C-9FED-FF35A15D2BA0}"/>
              </a:ext>
            </a:extLst>
          </p:cNvPr>
          <p:cNvSpPr>
            <a:spLocks noChangeAspect="1"/>
          </p:cNvSpPr>
          <p:nvPr userDrawn="1"/>
        </p:nvSpPr>
        <p:spPr>
          <a:xfrm>
            <a:off x="10942129" y="33616"/>
            <a:ext cx="1097280" cy="1097280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bg object 16">
            <a:extLst>
              <a:ext uri="{FF2B5EF4-FFF2-40B4-BE49-F238E27FC236}">
                <a16:creationId xmlns:a16="http://schemas.microsoft.com/office/drawing/2014/main" id="{28D50D3C-1447-8F4E-A9CB-C636A964A7B5}"/>
              </a:ext>
            </a:extLst>
          </p:cNvPr>
          <p:cNvSpPr/>
          <p:nvPr userDrawn="1"/>
        </p:nvSpPr>
        <p:spPr>
          <a:xfrm>
            <a:off x="11554015" y="226758"/>
            <a:ext cx="120014" cy="128270"/>
          </a:xfrm>
          <a:custGeom>
            <a:avLst/>
            <a:gdLst/>
            <a:ahLst/>
            <a:cxnLst/>
            <a:rect l="l" t="t" r="r" b="b"/>
            <a:pathLst>
              <a:path w="120015" h="128270">
                <a:moveTo>
                  <a:pt x="119633" y="0"/>
                </a:moveTo>
                <a:lnTo>
                  <a:pt x="0" y="0"/>
                </a:lnTo>
                <a:lnTo>
                  <a:pt x="0" y="127889"/>
                </a:lnTo>
                <a:lnTo>
                  <a:pt x="119633" y="127889"/>
                </a:lnTo>
                <a:lnTo>
                  <a:pt x="119633" y="0"/>
                </a:lnTo>
                <a:close/>
              </a:path>
            </a:pathLst>
          </a:custGeom>
          <a:solidFill>
            <a:srgbClr val="F47E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17">
            <a:extLst>
              <a:ext uri="{FF2B5EF4-FFF2-40B4-BE49-F238E27FC236}">
                <a16:creationId xmlns:a16="http://schemas.microsoft.com/office/drawing/2014/main" id="{3FE892AE-BC21-0945-AADB-D4963E330A12}"/>
              </a:ext>
            </a:extLst>
          </p:cNvPr>
          <p:cNvSpPr/>
          <p:nvPr userDrawn="1"/>
        </p:nvSpPr>
        <p:spPr>
          <a:xfrm>
            <a:off x="11490769" y="399351"/>
            <a:ext cx="246379" cy="534670"/>
          </a:xfrm>
          <a:custGeom>
            <a:avLst/>
            <a:gdLst/>
            <a:ahLst/>
            <a:cxnLst/>
            <a:rect l="l" t="t" r="r" b="b"/>
            <a:pathLst>
              <a:path w="246379" h="534669">
                <a:moveTo>
                  <a:pt x="246113" y="476250"/>
                </a:moveTo>
                <a:lnTo>
                  <a:pt x="182867" y="476250"/>
                </a:lnTo>
                <a:lnTo>
                  <a:pt x="182867" y="0"/>
                </a:lnTo>
                <a:lnTo>
                  <a:pt x="63233" y="0"/>
                </a:lnTo>
                <a:lnTo>
                  <a:pt x="63233" y="476250"/>
                </a:lnTo>
                <a:lnTo>
                  <a:pt x="0" y="476250"/>
                </a:lnTo>
                <a:lnTo>
                  <a:pt x="0" y="534670"/>
                </a:lnTo>
                <a:lnTo>
                  <a:pt x="246113" y="534670"/>
                </a:lnTo>
                <a:lnTo>
                  <a:pt x="246113" y="476250"/>
                </a:lnTo>
                <a:close/>
              </a:path>
            </a:pathLst>
          </a:custGeom>
          <a:solidFill>
            <a:srgbClr val="4858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18">
            <a:extLst>
              <a:ext uri="{FF2B5EF4-FFF2-40B4-BE49-F238E27FC236}">
                <a16:creationId xmlns:a16="http://schemas.microsoft.com/office/drawing/2014/main" id="{1399E0F5-F267-1148-9D7F-B20AB4BE1754}"/>
              </a:ext>
            </a:extLst>
          </p:cNvPr>
          <p:cNvSpPr/>
          <p:nvPr userDrawn="1"/>
        </p:nvSpPr>
        <p:spPr>
          <a:xfrm>
            <a:off x="11324501" y="399376"/>
            <a:ext cx="182880" cy="419100"/>
          </a:xfrm>
          <a:custGeom>
            <a:avLst/>
            <a:gdLst/>
            <a:ahLst/>
            <a:cxnLst/>
            <a:rect l="l" t="t" r="r" b="b"/>
            <a:pathLst>
              <a:path w="182879" h="419100">
                <a:moveTo>
                  <a:pt x="182257" y="236728"/>
                </a:moveTo>
                <a:lnTo>
                  <a:pt x="0" y="236728"/>
                </a:lnTo>
                <a:lnTo>
                  <a:pt x="0" y="418985"/>
                </a:lnTo>
                <a:lnTo>
                  <a:pt x="182257" y="418985"/>
                </a:lnTo>
                <a:lnTo>
                  <a:pt x="182257" y="236728"/>
                </a:lnTo>
                <a:close/>
              </a:path>
              <a:path w="182879" h="41910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19">
            <a:extLst>
              <a:ext uri="{FF2B5EF4-FFF2-40B4-BE49-F238E27FC236}">
                <a16:creationId xmlns:a16="http://schemas.microsoft.com/office/drawing/2014/main" id="{F8D70C40-4F8D-F245-949C-9BF8CCB39BAD}"/>
              </a:ext>
            </a:extLst>
          </p:cNvPr>
          <p:cNvSpPr/>
          <p:nvPr userDrawn="1"/>
        </p:nvSpPr>
        <p:spPr>
          <a:xfrm>
            <a:off x="11094783" y="636104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8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0">
            <a:extLst>
              <a:ext uri="{FF2B5EF4-FFF2-40B4-BE49-F238E27FC236}">
                <a16:creationId xmlns:a16="http://schemas.microsoft.com/office/drawing/2014/main" id="{B708B252-FF1A-6E4F-9E93-546F22B6D089}"/>
              </a:ext>
            </a:extLst>
          </p:cNvPr>
          <p:cNvSpPr/>
          <p:nvPr userDrawn="1"/>
        </p:nvSpPr>
        <p:spPr>
          <a:xfrm>
            <a:off x="11721541" y="636104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8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1">
            <a:extLst>
              <a:ext uri="{FF2B5EF4-FFF2-40B4-BE49-F238E27FC236}">
                <a16:creationId xmlns:a16="http://schemas.microsoft.com/office/drawing/2014/main" id="{B44FD460-61A9-594F-9FAD-74858391EB86}"/>
              </a:ext>
            </a:extLst>
          </p:cNvPr>
          <p:cNvSpPr/>
          <p:nvPr userDrawn="1"/>
        </p:nvSpPr>
        <p:spPr>
          <a:xfrm>
            <a:off x="11721541" y="399376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79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22">
            <a:extLst>
              <a:ext uri="{FF2B5EF4-FFF2-40B4-BE49-F238E27FC236}">
                <a16:creationId xmlns:a16="http://schemas.microsoft.com/office/drawing/2014/main" id="{D674D5FB-2F34-7944-BCB0-86487E32CD09}"/>
              </a:ext>
            </a:extLst>
          </p:cNvPr>
          <p:cNvSpPr/>
          <p:nvPr userDrawn="1"/>
        </p:nvSpPr>
        <p:spPr>
          <a:xfrm>
            <a:off x="10993304" y="304529"/>
            <a:ext cx="312420" cy="312420"/>
          </a:xfrm>
          <a:custGeom>
            <a:avLst/>
            <a:gdLst/>
            <a:ahLst/>
            <a:cxnLst/>
            <a:rect l="l" t="t" r="r" b="b"/>
            <a:pathLst>
              <a:path w="312420" h="312420">
                <a:moveTo>
                  <a:pt x="187286" y="0"/>
                </a:moveTo>
                <a:lnTo>
                  <a:pt x="156209" y="55664"/>
                </a:lnTo>
                <a:lnTo>
                  <a:pt x="125133" y="0"/>
                </a:lnTo>
                <a:lnTo>
                  <a:pt x="117728" y="63322"/>
                </a:lnTo>
                <a:lnTo>
                  <a:pt x="67729" y="23787"/>
                </a:lnTo>
                <a:lnTo>
                  <a:pt x="85115" y="85115"/>
                </a:lnTo>
                <a:lnTo>
                  <a:pt x="23787" y="67729"/>
                </a:lnTo>
                <a:lnTo>
                  <a:pt x="63322" y="117728"/>
                </a:lnTo>
                <a:lnTo>
                  <a:pt x="0" y="125145"/>
                </a:lnTo>
                <a:lnTo>
                  <a:pt x="55664" y="156209"/>
                </a:lnTo>
                <a:lnTo>
                  <a:pt x="0" y="187286"/>
                </a:lnTo>
                <a:lnTo>
                  <a:pt x="63322" y="194690"/>
                </a:lnTo>
                <a:lnTo>
                  <a:pt x="23787" y="244690"/>
                </a:lnTo>
                <a:lnTo>
                  <a:pt x="85115" y="227304"/>
                </a:lnTo>
                <a:lnTo>
                  <a:pt x="67729" y="288632"/>
                </a:lnTo>
                <a:lnTo>
                  <a:pt x="117728" y="249110"/>
                </a:lnTo>
                <a:lnTo>
                  <a:pt x="125133" y="312419"/>
                </a:lnTo>
                <a:lnTo>
                  <a:pt x="156209" y="256755"/>
                </a:lnTo>
                <a:lnTo>
                  <a:pt x="187286" y="312419"/>
                </a:lnTo>
                <a:lnTo>
                  <a:pt x="194690" y="249110"/>
                </a:lnTo>
                <a:lnTo>
                  <a:pt x="244690" y="288632"/>
                </a:lnTo>
                <a:lnTo>
                  <a:pt x="227304" y="227304"/>
                </a:lnTo>
                <a:lnTo>
                  <a:pt x="288632" y="244690"/>
                </a:lnTo>
                <a:lnTo>
                  <a:pt x="249097" y="194690"/>
                </a:lnTo>
                <a:lnTo>
                  <a:pt x="312419" y="187286"/>
                </a:lnTo>
                <a:lnTo>
                  <a:pt x="256755" y="156209"/>
                </a:lnTo>
                <a:lnTo>
                  <a:pt x="312419" y="125145"/>
                </a:lnTo>
                <a:lnTo>
                  <a:pt x="249097" y="117728"/>
                </a:lnTo>
                <a:lnTo>
                  <a:pt x="288632" y="67729"/>
                </a:lnTo>
                <a:lnTo>
                  <a:pt x="227304" y="85115"/>
                </a:lnTo>
                <a:lnTo>
                  <a:pt x="244690" y="23787"/>
                </a:lnTo>
                <a:lnTo>
                  <a:pt x="194690" y="63322"/>
                </a:lnTo>
                <a:lnTo>
                  <a:pt x="187286" y="0"/>
                </a:lnTo>
                <a:close/>
              </a:path>
            </a:pathLst>
          </a:custGeom>
          <a:solidFill>
            <a:srgbClr val="F47E2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66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7" r:id="rId2"/>
    <p:sldLayoutId id="2147483685" r:id="rId3"/>
    <p:sldLayoutId id="214748368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3">
            <a:extLst>
              <a:ext uri="{FF2B5EF4-FFF2-40B4-BE49-F238E27FC236}">
                <a16:creationId xmlns:a16="http://schemas.microsoft.com/office/drawing/2014/main" id="{255E0F60-F8E4-3E43-9727-EB681B14D0D7}"/>
              </a:ext>
            </a:extLst>
          </p:cNvPr>
          <p:cNvSpPr txBox="1"/>
          <p:nvPr userDrawn="1"/>
        </p:nvSpPr>
        <p:spPr>
          <a:xfrm>
            <a:off x="1146020" y="6518511"/>
            <a:ext cx="99028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conceptual design      •      components      •      integration      •      mass production      •      heliostat field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717CF-CD17-9C47-8D27-04814C5BC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852" y="1143000"/>
            <a:ext cx="11282296" cy="5193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1DAA7-280A-9B4D-9D9B-12248A2E5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13F8-C047-8F42-BFCD-E9CCEDC3AC6C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bg object 16">
            <a:extLst>
              <a:ext uri="{FF2B5EF4-FFF2-40B4-BE49-F238E27FC236}">
                <a16:creationId xmlns:a16="http://schemas.microsoft.com/office/drawing/2014/main" id="{57943FC0-C803-AE46-9581-D646422EF171}"/>
              </a:ext>
            </a:extLst>
          </p:cNvPr>
          <p:cNvSpPr/>
          <p:nvPr userDrawn="1"/>
        </p:nvSpPr>
        <p:spPr>
          <a:xfrm>
            <a:off x="11554015" y="226758"/>
            <a:ext cx="120014" cy="128270"/>
          </a:xfrm>
          <a:custGeom>
            <a:avLst/>
            <a:gdLst/>
            <a:ahLst/>
            <a:cxnLst/>
            <a:rect l="l" t="t" r="r" b="b"/>
            <a:pathLst>
              <a:path w="120015" h="128270">
                <a:moveTo>
                  <a:pt x="119633" y="0"/>
                </a:moveTo>
                <a:lnTo>
                  <a:pt x="0" y="0"/>
                </a:lnTo>
                <a:lnTo>
                  <a:pt x="0" y="127889"/>
                </a:lnTo>
                <a:lnTo>
                  <a:pt x="119633" y="127889"/>
                </a:lnTo>
                <a:lnTo>
                  <a:pt x="119633" y="0"/>
                </a:lnTo>
                <a:close/>
              </a:path>
            </a:pathLst>
          </a:custGeom>
          <a:solidFill>
            <a:srgbClr val="F47E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17">
            <a:extLst>
              <a:ext uri="{FF2B5EF4-FFF2-40B4-BE49-F238E27FC236}">
                <a16:creationId xmlns:a16="http://schemas.microsoft.com/office/drawing/2014/main" id="{FBB6426D-012D-5942-8BBA-B78690BF0D97}"/>
              </a:ext>
            </a:extLst>
          </p:cNvPr>
          <p:cNvSpPr/>
          <p:nvPr userDrawn="1"/>
        </p:nvSpPr>
        <p:spPr>
          <a:xfrm>
            <a:off x="11490769" y="399351"/>
            <a:ext cx="246379" cy="534670"/>
          </a:xfrm>
          <a:custGeom>
            <a:avLst/>
            <a:gdLst/>
            <a:ahLst/>
            <a:cxnLst/>
            <a:rect l="l" t="t" r="r" b="b"/>
            <a:pathLst>
              <a:path w="246379" h="534669">
                <a:moveTo>
                  <a:pt x="246113" y="476250"/>
                </a:moveTo>
                <a:lnTo>
                  <a:pt x="182867" y="476250"/>
                </a:lnTo>
                <a:lnTo>
                  <a:pt x="182867" y="0"/>
                </a:lnTo>
                <a:lnTo>
                  <a:pt x="63233" y="0"/>
                </a:lnTo>
                <a:lnTo>
                  <a:pt x="63233" y="476250"/>
                </a:lnTo>
                <a:lnTo>
                  <a:pt x="0" y="476250"/>
                </a:lnTo>
                <a:lnTo>
                  <a:pt x="0" y="534670"/>
                </a:lnTo>
                <a:lnTo>
                  <a:pt x="246113" y="534670"/>
                </a:lnTo>
                <a:lnTo>
                  <a:pt x="246113" y="476250"/>
                </a:lnTo>
                <a:close/>
              </a:path>
            </a:pathLst>
          </a:custGeom>
          <a:solidFill>
            <a:srgbClr val="4858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18">
            <a:extLst>
              <a:ext uri="{FF2B5EF4-FFF2-40B4-BE49-F238E27FC236}">
                <a16:creationId xmlns:a16="http://schemas.microsoft.com/office/drawing/2014/main" id="{940EDA82-C081-D74F-B9F4-7D14813EDDF7}"/>
              </a:ext>
            </a:extLst>
          </p:cNvPr>
          <p:cNvSpPr/>
          <p:nvPr userDrawn="1"/>
        </p:nvSpPr>
        <p:spPr>
          <a:xfrm>
            <a:off x="11324501" y="399376"/>
            <a:ext cx="182880" cy="419100"/>
          </a:xfrm>
          <a:custGeom>
            <a:avLst/>
            <a:gdLst/>
            <a:ahLst/>
            <a:cxnLst/>
            <a:rect l="l" t="t" r="r" b="b"/>
            <a:pathLst>
              <a:path w="182879" h="419100">
                <a:moveTo>
                  <a:pt x="182257" y="236728"/>
                </a:moveTo>
                <a:lnTo>
                  <a:pt x="0" y="236728"/>
                </a:lnTo>
                <a:lnTo>
                  <a:pt x="0" y="418985"/>
                </a:lnTo>
                <a:lnTo>
                  <a:pt x="182257" y="418985"/>
                </a:lnTo>
                <a:lnTo>
                  <a:pt x="182257" y="236728"/>
                </a:lnTo>
                <a:close/>
              </a:path>
              <a:path w="182879" h="41910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19">
            <a:extLst>
              <a:ext uri="{FF2B5EF4-FFF2-40B4-BE49-F238E27FC236}">
                <a16:creationId xmlns:a16="http://schemas.microsoft.com/office/drawing/2014/main" id="{ADF21635-B26E-EC4F-9420-35CE4903B0C8}"/>
              </a:ext>
            </a:extLst>
          </p:cNvPr>
          <p:cNvSpPr/>
          <p:nvPr userDrawn="1"/>
        </p:nvSpPr>
        <p:spPr>
          <a:xfrm>
            <a:off x="11094783" y="636104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8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20">
            <a:extLst>
              <a:ext uri="{FF2B5EF4-FFF2-40B4-BE49-F238E27FC236}">
                <a16:creationId xmlns:a16="http://schemas.microsoft.com/office/drawing/2014/main" id="{E88393C8-88A3-F546-A052-060F95603049}"/>
              </a:ext>
            </a:extLst>
          </p:cNvPr>
          <p:cNvSpPr/>
          <p:nvPr userDrawn="1"/>
        </p:nvSpPr>
        <p:spPr>
          <a:xfrm>
            <a:off x="11721541" y="636104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80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21">
            <a:extLst>
              <a:ext uri="{FF2B5EF4-FFF2-40B4-BE49-F238E27FC236}">
                <a16:creationId xmlns:a16="http://schemas.microsoft.com/office/drawing/2014/main" id="{E6A084FB-B4FA-1744-B1BA-CD0CB7B1E1F8}"/>
              </a:ext>
            </a:extLst>
          </p:cNvPr>
          <p:cNvSpPr/>
          <p:nvPr userDrawn="1"/>
        </p:nvSpPr>
        <p:spPr>
          <a:xfrm>
            <a:off x="11721541" y="399376"/>
            <a:ext cx="182880" cy="182880"/>
          </a:xfrm>
          <a:custGeom>
            <a:avLst/>
            <a:gdLst/>
            <a:ahLst/>
            <a:cxnLst/>
            <a:rect l="l" t="t" r="r" b="b"/>
            <a:pathLst>
              <a:path w="182879" h="182879">
                <a:moveTo>
                  <a:pt x="182257" y="0"/>
                </a:moveTo>
                <a:lnTo>
                  <a:pt x="0" y="0"/>
                </a:lnTo>
                <a:lnTo>
                  <a:pt x="0" y="182257"/>
                </a:lnTo>
                <a:lnTo>
                  <a:pt x="182257" y="182257"/>
                </a:lnTo>
                <a:lnTo>
                  <a:pt x="182257" y="0"/>
                </a:lnTo>
                <a:close/>
              </a:path>
            </a:pathLst>
          </a:custGeom>
          <a:solidFill>
            <a:srgbClr val="00B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22">
            <a:extLst>
              <a:ext uri="{FF2B5EF4-FFF2-40B4-BE49-F238E27FC236}">
                <a16:creationId xmlns:a16="http://schemas.microsoft.com/office/drawing/2014/main" id="{FE9F0F69-DBEA-4441-BE76-608B8B724317}"/>
              </a:ext>
            </a:extLst>
          </p:cNvPr>
          <p:cNvSpPr/>
          <p:nvPr userDrawn="1"/>
        </p:nvSpPr>
        <p:spPr>
          <a:xfrm>
            <a:off x="10993304" y="304529"/>
            <a:ext cx="312420" cy="312420"/>
          </a:xfrm>
          <a:custGeom>
            <a:avLst/>
            <a:gdLst/>
            <a:ahLst/>
            <a:cxnLst/>
            <a:rect l="l" t="t" r="r" b="b"/>
            <a:pathLst>
              <a:path w="312420" h="312420">
                <a:moveTo>
                  <a:pt x="187286" y="0"/>
                </a:moveTo>
                <a:lnTo>
                  <a:pt x="156209" y="55664"/>
                </a:lnTo>
                <a:lnTo>
                  <a:pt x="125133" y="0"/>
                </a:lnTo>
                <a:lnTo>
                  <a:pt x="117728" y="63322"/>
                </a:lnTo>
                <a:lnTo>
                  <a:pt x="67729" y="23787"/>
                </a:lnTo>
                <a:lnTo>
                  <a:pt x="85115" y="85115"/>
                </a:lnTo>
                <a:lnTo>
                  <a:pt x="23787" y="67729"/>
                </a:lnTo>
                <a:lnTo>
                  <a:pt x="63322" y="117728"/>
                </a:lnTo>
                <a:lnTo>
                  <a:pt x="0" y="125145"/>
                </a:lnTo>
                <a:lnTo>
                  <a:pt x="55664" y="156209"/>
                </a:lnTo>
                <a:lnTo>
                  <a:pt x="0" y="187286"/>
                </a:lnTo>
                <a:lnTo>
                  <a:pt x="63322" y="194690"/>
                </a:lnTo>
                <a:lnTo>
                  <a:pt x="23787" y="244690"/>
                </a:lnTo>
                <a:lnTo>
                  <a:pt x="85115" y="227304"/>
                </a:lnTo>
                <a:lnTo>
                  <a:pt x="67729" y="288632"/>
                </a:lnTo>
                <a:lnTo>
                  <a:pt x="117728" y="249110"/>
                </a:lnTo>
                <a:lnTo>
                  <a:pt x="125133" y="312419"/>
                </a:lnTo>
                <a:lnTo>
                  <a:pt x="156209" y="256755"/>
                </a:lnTo>
                <a:lnTo>
                  <a:pt x="187286" y="312419"/>
                </a:lnTo>
                <a:lnTo>
                  <a:pt x="194690" y="249110"/>
                </a:lnTo>
                <a:lnTo>
                  <a:pt x="244690" y="288632"/>
                </a:lnTo>
                <a:lnTo>
                  <a:pt x="227304" y="227304"/>
                </a:lnTo>
                <a:lnTo>
                  <a:pt x="288632" y="244690"/>
                </a:lnTo>
                <a:lnTo>
                  <a:pt x="249097" y="194690"/>
                </a:lnTo>
                <a:lnTo>
                  <a:pt x="312419" y="187286"/>
                </a:lnTo>
                <a:lnTo>
                  <a:pt x="256755" y="156209"/>
                </a:lnTo>
                <a:lnTo>
                  <a:pt x="312419" y="125145"/>
                </a:lnTo>
                <a:lnTo>
                  <a:pt x="249097" y="117728"/>
                </a:lnTo>
                <a:lnTo>
                  <a:pt x="288632" y="67729"/>
                </a:lnTo>
                <a:lnTo>
                  <a:pt x="227304" y="85115"/>
                </a:lnTo>
                <a:lnTo>
                  <a:pt x="244690" y="23787"/>
                </a:lnTo>
                <a:lnTo>
                  <a:pt x="194690" y="63322"/>
                </a:lnTo>
                <a:lnTo>
                  <a:pt x="187286" y="0"/>
                </a:lnTo>
                <a:close/>
              </a:path>
            </a:pathLst>
          </a:custGeom>
          <a:solidFill>
            <a:srgbClr val="F47E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9C8B1289-4113-9043-8066-258240DD2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2" y="365125"/>
            <a:ext cx="10898948" cy="6217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70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2" r:id="rId2"/>
    <p:sldLayoutId id="2147483674" r:id="rId3"/>
    <p:sldLayoutId id="2147483688" r:id="rId4"/>
    <p:sldLayoutId id="2147483689" r:id="rId5"/>
  </p:sldLayoutIdLst>
  <p:txStyles>
    <p:titleStyle>
      <a:lvl1pPr marL="12700" algn="l" defTabSz="914400" rtl="0" eaLnBrk="1" latinLnBrk="0" hangingPunct="1">
        <a:lnSpc>
          <a:spcPct val="100000"/>
        </a:lnSpc>
        <a:spcBef>
          <a:spcPts val="100"/>
        </a:spcBef>
        <a:buNone/>
        <a:tabLst>
          <a:tab pos="2343150" algn="l"/>
        </a:tabLst>
        <a:defRPr lang="en-US" sz="3800" b="1" kern="1200" dirty="0">
          <a:solidFill>
            <a:schemeClr val="accent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FA7E9-74D2-6E45-A9FC-8AF3E8155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" y="3115508"/>
            <a:ext cx="12039600" cy="984885"/>
          </a:xfrm>
        </p:spPr>
        <p:txBody>
          <a:bodyPr/>
          <a:lstStyle/>
          <a:p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HelioCon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SolTrace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Tutorial </a:t>
            </a:r>
            <a:r>
              <a:rPr lang="en-US" sz="3200" dirty="0">
                <a:latin typeface="Calibri" panose="020F0502020204030204" pitchFamily="34" charset="0"/>
              </a:rPr>
              <a:t>Session II:</a:t>
            </a:r>
            <a:br>
              <a:rPr lang="en-US" sz="3200" dirty="0">
                <a:latin typeface="Calibri" panose="020F0502020204030204" pitchFamily="34" charset="0"/>
              </a:rPr>
            </a:br>
            <a:r>
              <a:rPr lang="en-US" sz="3200" dirty="0">
                <a:latin typeface="Calibri" panose="020F0502020204030204" pitchFamily="34" charset="0"/>
              </a:rPr>
              <a:t>Implementing Advanced Geometries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2F974A-CC9F-8B4E-B846-9AD3B604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11125200" cy="492443"/>
          </a:xfrm>
        </p:spPr>
        <p:txBody>
          <a:bodyPr/>
          <a:lstStyle/>
          <a:p>
            <a:r>
              <a:rPr lang="en-US" sz="3200" dirty="0"/>
              <a:t>Allan Lewandowski</a:t>
            </a:r>
          </a:p>
          <a:p>
            <a:r>
              <a:rPr lang="en-US" sz="3200" dirty="0"/>
              <a:t> May 20, 2022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27EBEC9D-3E41-79B5-B26D-08FC0AF370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686" y="-2313"/>
            <a:ext cx="1145313" cy="114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5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A656D5-4B70-2F4A-BC24-6EFD22ECC05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11277600" cy="5213350"/>
          </a:xfrm>
        </p:spPr>
        <p:txBody>
          <a:bodyPr>
            <a:normAutofit/>
          </a:bodyPr>
          <a:lstStyle/>
          <a:p>
            <a:r>
              <a:rPr lang="en-US" dirty="0"/>
              <a:t>Session I review</a:t>
            </a:r>
          </a:p>
          <a:p>
            <a:pPr lvl="1"/>
            <a:r>
              <a:rPr lang="en-US" dirty="0"/>
              <a:t>Went over basic operation and several examples</a:t>
            </a:r>
          </a:p>
          <a:p>
            <a:pPr lvl="1"/>
            <a:r>
              <a:rPr lang="en-US" dirty="0"/>
              <a:t>Any burning questions?</a:t>
            </a:r>
          </a:p>
          <a:p>
            <a:r>
              <a:rPr lang="en-US" dirty="0"/>
              <a:t>Today’s outline</a:t>
            </a:r>
          </a:p>
          <a:p>
            <a:pPr lvl="1"/>
            <a:r>
              <a:rPr lang="en-US" dirty="0"/>
              <a:t>More complex examples (meaning more work outside </a:t>
            </a:r>
            <a:r>
              <a:rPr lang="en-US" dirty="0" err="1"/>
              <a:t>SolTrace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NREL’s High Flux Solar Furnace (HFSF)</a:t>
            </a:r>
          </a:p>
          <a:p>
            <a:pPr lvl="2"/>
            <a:r>
              <a:rPr lang="en-US" dirty="0"/>
              <a:t>Slightly different arrangement of coordinate systems</a:t>
            </a:r>
          </a:p>
          <a:p>
            <a:pPr lvl="2"/>
            <a:r>
              <a:rPr lang="en-US" dirty="0"/>
              <a:t>Options for plate and ‘Venetian blind’ attenuators</a:t>
            </a:r>
          </a:p>
          <a:p>
            <a:pPr lvl="2"/>
            <a:r>
              <a:rPr lang="en-US" dirty="0"/>
              <a:t>Simple target plane at focus</a:t>
            </a:r>
          </a:p>
          <a:p>
            <a:pPr lvl="1"/>
            <a:r>
              <a:rPr lang="en-US" dirty="0"/>
              <a:t>CRTF heliostat field (canted heliostat panels)</a:t>
            </a:r>
          </a:p>
          <a:p>
            <a:pPr lvl="2"/>
            <a:r>
              <a:rPr lang="en-US" dirty="0"/>
              <a:t>Requires rotation of panels after canting in heliostat plane</a:t>
            </a:r>
          </a:p>
          <a:p>
            <a:pPr lvl="1"/>
            <a:r>
              <a:rPr lang="en-US" dirty="0"/>
              <a:t>Questions</a:t>
            </a:r>
          </a:p>
          <a:p>
            <a:pPr lvl="1"/>
            <a:r>
              <a:rPr lang="en-US" dirty="0"/>
              <a:t>Who to contact in the future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C9C5F8-A279-7846-AC79-CF7D1C87D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10439400" cy="64135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8AEECE6C-509A-E591-4419-F607D0396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0" y="152400"/>
            <a:ext cx="1555603" cy="155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9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B80862-CB76-882C-97EE-4879D0528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5181600" cy="5213350"/>
          </a:xfrm>
        </p:spPr>
        <p:txBody>
          <a:bodyPr>
            <a:normAutofit/>
          </a:bodyPr>
          <a:lstStyle/>
          <a:p>
            <a:r>
              <a:rPr lang="en-US" sz="2400" dirty="0"/>
              <a:t>Note stage 2 coordinate system and global system are aligned</a:t>
            </a:r>
          </a:p>
          <a:p>
            <a:pPr lvl="1"/>
            <a:r>
              <a:rPr lang="en-US" sz="2000" dirty="0"/>
              <a:t>This made it somewhat easier to define the primary reflector array</a:t>
            </a:r>
          </a:p>
          <a:p>
            <a:r>
              <a:rPr lang="en-US" sz="2400" dirty="0"/>
              <a:t>Stage 1 is the heliostat and defined relative to global system with surveyed data for drive pivot point</a:t>
            </a:r>
          </a:p>
          <a:p>
            <a:r>
              <a:rPr lang="en-US" sz="2400" dirty="0"/>
              <a:t>Stage 3 is the target located at the nominal focal point of and pointed at center of primary array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ED000-D1E4-0C0E-23C4-A12BFC351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HFSF Coordinate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0E801F-06EA-A022-0904-03E0B5F04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143000"/>
            <a:ext cx="6429375" cy="54102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1109171-969A-AD2D-3F7F-86F96E6DE4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152400"/>
            <a:ext cx="1555603" cy="155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9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8B2F46-20CD-CF27-77EB-09673692E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Older, not as well organized but still functional</a:t>
            </a:r>
          </a:p>
          <a:p>
            <a:pPr lvl="1"/>
            <a:r>
              <a:rPr lang="en-US" dirty="0"/>
              <a:t>Includes options for plate or blind attenuators</a:t>
            </a:r>
          </a:p>
          <a:p>
            <a:pPr lvl="1"/>
            <a:r>
              <a:rPr lang="en-US" dirty="0"/>
              <a:t>One </a:t>
            </a:r>
            <a:r>
              <a:rPr lang="en-US" dirty="0" err="1"/>
              <a:t>stinput</a:t>
            </a:r>
            <a:r>
              <a:rPr lang="en-US" dirty="0"/>
              <a:t> has secondary input option where </a:t>
            </a:r>
            <a:r>
              <a:rPr lang="en-US" dirty="0" err="1"/>
              <a:t>SolTrace</a:t>
            </a:r>
            <a:r>
              <a:rPr lang="en-US" dirty="0"/>
              <a:t> does not appear to open the cubic spline data file, not sure why</a:t>
            </a:r>
          </a:p>
          <a:p>
            <a:pPr lvl="1"/>
            <a:r>
              <a:rPr lang="en-US" dirty="0"/>
              <a:t>Look at difference between runs with pillbox sun and CSR40 sun (low DNI value compounds peak flux reduction)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8F9DCB-18E4-D699-49C1-068FB1EC3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HFSF Spreadsheet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4E18E00-5B86-545C-F01C-C469403D42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014" y="76200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87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75723-A0F3-E3F4-6F25-AADA6FD1A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92250"/>
            <a:ext cx="10210800" cy="52133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Note: for single element heliostat no rotation matrix need be applied as vectors can be directly calculated from position of sun, heliostat and target</a:t>
            </a:r>
          </a:p>
          <a:p>
            <a:pPr lvl="1"/>
            <a:r>
              <a:rPr lang="en-US" dirty="0"/>
              <a:t>Calculate heliostat-sun unit vector</a:t>
            </a:r>
          </a:p>
          <a:p>
            <a:pPr lvl="1"/>
            <a:r>
              <a:rPr lang="en-US" dirty="0"/>
              <a:t>Calculate heliostat-target (or aim point) unit vector</a:t>
            </a:r>
          </a:p>
          <a:p>
            <a:pPr lvl="1"/>
            <a:r>
              <a:rPr lang="en-US" dirty="0"/>
              <a:t>Calculate nominal aim point vector (bisecting vector)</a:t>
            </a:r>
          </a:p>
          <a:p>
            <a:pPr lvl="1"/>
            <a:r>
              <a:rPr lang="en-US" dirty="0"/>
              <a:t>Add any pointing error</a:t>
            </a:r>
          </a:p>
          <a:p>
            <a:pPr lvl="1"/>
            <a:r>
              <a:rPr lang="en-US" dirty="0"/>
              <a:t>Calculate new aim point vector and extend to aim point</a:t>
            </a:r>
          </a:p>
          <a:p>
            <a:r>
              <a:rPr lang="en-US" dirty="0"/>
              <a:t>For multi-element heliostat, facet canting is first applied in the heliostat coordinate system (x-y plane is horizontal-vertical; z pointing north)</a:t>
            </a:r>
          </a:p>
          <a:p>
            <a:pPr lvl="1"/>
            <a:r>
              <a:rPr lang="en-US" dirty="0"/>
              <a:t>Calculate canting angles, normal vectors and any errors</a:t>
            </a:r>
          </a:p>
          <a:p>
            <a:pPr lvl="1"/>
            <a:r>
              <a:rPr lang="en-US" dirty="0"/>
              <a:t>Apply rotation matrix with </a:t>
            </a:r>
            <a:r>
              <a:rPr lang="en-US" dirty="0">
                <a:sym typeface="Symbol" panose="05050102010706020507" pitchFamily="18" charset="2"/>
              </a:rPr>
              <a:t>=clockwise rotation (AL convention), =elevation angle, =0 (no z-rotation)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Have not yet figured out why heliostat samples have ≠0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Calculate new rotated position, aim point vector and extend to aim point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888918-727E-0A70-7E62-E47902A90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Heliostat normal vector and aim point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834D98F2-C502-7F86-1941-07A39A042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0" y="152400"/>
            <a:ext cx="1555603" cy="155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90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8AC0A89-AC35-9262-2718-9B57635813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Euler angles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Rotation matrix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∝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𝑠𝑖𝑛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  <a:sym typeface="Symbol" panose="05050102010706020507" pitchFamily="18" charset="2"/>
                                  </a:rPr>
                                  <m:t>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𝑐𝑜𝑠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buSzPct val="125000"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buSzPct val="100000"/>
                </a:pPr>
                <a:r>
                  <a:rPr lang="en-US" dirty="0"/>
                  <a:t>Note that in my spreadsheets </a:t>
                </a:r>
                <a:r>
                  <a:rPr lang="en-US" dirty="0">
                    <a:sym typeface="Symbol" panose="05050102010706020507" pitchFamily="18" charset="2"/>
                  </a:rPr>
                  <a:t></a:t>
                </a:r>
                <a:r>
                  <a:rPr lang="en-US" baseline="-25000" dirty="0">
                    <a:sym typeface="Symbol" panose="05050102010706020507" pitchFamily="18" charset="2"/>
                  </a:rPr>
                  <a:t>AL</a:t>
                </a:r>
                <a:r>
                  <a:rPr lang="en-US" dirty="0">
                    <a:sym typeface="Symbol" panose="05050102010706020507" pitchFamily="18" charset="2"/>
                  </a:rPr>
                  <a:t> = -</a:t>
                </a:r>
              </a:p>
              <a:p>
                <a:pPr lvl="1">
                  <a:buSzPct val="100000"/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This is due to my assumption that the y-axis ro</a:t>
                </a: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tation follows the normal Earth angular convention (e.g., clockwise is positive, unlike (1) above)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8AC0A89-AC35-9262-2718-9B57635813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73" t="-1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22793FC-FDFF-966B-48C9-3DEFB1EA7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math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6B6B0C-A77C-444A-3167-88D70BE9E4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599" y="838200"/>
            <a:ext cx="6899305" cy="21336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9E73F66-6A71-AFAF-3B0D-882BD58947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0" y="152400"/>
            <a:ext cx="1555603" cy="155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11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8B2F46-20CD-CF27-77EB-09673692E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447800"/>
            <a:ext cx="11277600" cy="5213350"/>
          </a:xfrm>
        </p:spPr>
        <p:txBody>
          <a:bodyPr/>
          <a:lstStyle/>
          <a:p>
            <a:r>
              <a:rPr lang="en-US" dirty="0"/>
              <a:t>More recent, pretty comprehensive spreadsheet done with Univ Colorado in attempt to match </a:t>
            </a:r>
            <a:r>
              <a:rPr lang="en-US" dirty="0" err="1"/>
              <a:t>SolTrace</a:t>
            </a:r>
            <a:r>
              <a:rPr lang="en-US" dirty="0"/>
              <a:t> model with power and flux data from NSTTF</a:t>
            </a:r>
          </a:p>
          <a:p>
            <a:pPr lvl="1"/>
            <a:r>
              <a:rPr lang="en-US" dirty="0"/>
              <a:t>Model has ability to set multiple focal length and canting schemes within the field</a:t>
            </a:r>
          </a:p>
          <a:p>
            <a:pPr lvl="2"/>
            <a:r>
              <a:rPr lang="en-US" dirty="0"/>
              <a:t>On-axis canting assumed but schemes can include several options</a:t>
            </a:r>
          </a:p>
          <a:p>
            <a:pPr lvl="2"/>
            <a:r>
              <a:rPr lang="en-US" dirty="0"/>
              <a:t>Includes multiple error options for canting, tracking and focal length</a:t>
            </a:r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8F9DCB-18E4-D699-49C1-068FB1EC3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CRTF Spreadsheet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4E18E00-5B86-545C-F01C-C469403D42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014" y="76200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3833"/>
      </p:ext>
    </p:extLst>
  </p:cSld>
  <p:clrMapOvr>
    <a:masterClrMapping/>
  </p:clrMapOvr>
</p:sld>
</file>

<file path=ppt/theme/theme1.xml><?xml version="1.0" encoding="utf-8"?>
<a:theme xmlns:a="http://schemas.openxmlformats.org/drawingml/2006/main" name="background title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slide w/text box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5540</TotalTime>
  <Words>477</Words>
  <Application>Microsoft Office PowerPoint</Application>
  <PresentationFormat>Widescreen</PresentationFormat>
  <Paragraphs>57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background title slides</vt:lpstr>
      <vt:lpstr>title slide w/text box</vt:lpstr>
      <vt:lpstr>content slides</vt:lpstr>
      <vt:lpstr>HelioCon SolTrace Tutorial Session II: Implementing Advanced Geometries</vt:lpstr>
      <vt:lpstr>Outline</vt:lpstr>
      <vt:lpstr>HFSF Coordinate Systems</vt:lpstr>
      <vt:lpstr>HFSF Spreadsheet</vt:lpstr>
      <vt:lpstr>Heliostat normal vector and aim point</vt:lpstr>
      <vt:lpstr>Vector math</vt:lpstr>
      <vt:lpstr>CRTF Spreadsheet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&amp; Illustration</dc:title>
  <dc:creator>Mitchell, Rebecca</dc:creator>
  <cp:lastModifiedBy>Mitchell, Rebecca</cp:lastModifiedBy>
  <cp:revision>69</cp:revision>
  <dcterms:created xsi:type="dcterms:W3CDTF">2021-11-05T21:38:52Z</dcterms:created>
  <dcterms:modified xsi:type="dcterms:W3CDTF">2022-05-20T16:37:50Z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2021-11-05T00:00:00Z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2021-11-05T00:00:00Z</vt:filetime>
  </property>
</Properties>
</file>